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1714-18B9-4D17-9192-04EB778137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7024FC-67F9-35B8-3298-A0D6F8A424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A4CF0F-9820-7AE2-4F13-89262CD9AB40}"/>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FEBE6DB1-7961-4401-5E85-0FD749DA3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77BA7-A6B7-7A6F-3641-2468646D0826}"/>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1716956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F6A2-41A5-9CF0-111D-0ED462E99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4A7C5F-77DC-9EFB-840E-D56779389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F9912-25FC-4328-6BE8-30C045C57C9D}"/>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47B8E829-97F2-4C09-EF04-C6C5159D8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9711C-D95E-E8F6-D7DE-CB5D924DCC1D}"/>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360811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E4B1CB-55A8-385C-04CB-C8035F7DDA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9C693C-FD5B-1904-7119-01FF7B1E11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B6EC5-6903-A469-B62C-C17B16471F68}"/>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5ACE1B2F-7A6B-A1D5-3F42-0A85E1025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A4388-F579-7D3B-7BE9-F62FDEA27AAC}"/>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153729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BFA7-44A3-0BD1-936E-609928776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DCDD79-5B66-10A5-5F6B-5BC1E0031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B2EE3-1D42-3867-8C9E-98E6CE1D38B7}"/>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AF3D1BE9-4F3A-78EB-0A25-69EA787CA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5E55E-4DE5-C7EC-D403-A16DB4B428C8}"/>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395652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0443-FBE5-AD94-C5F5-B7A0C3B7E2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381103-9F4B-5C9F-92F3-7FF6D17C27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13FE0-B6E9-A21F-545D-39DCEE13E2C4}"/>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8477F038-F524-9270-53CD-6FAD00B2C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DF942-7F44-78A3-5459-66B4C9C29A7C}"/>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159847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D23E-B92D-BF1D-A0E8-FFE9EEA9B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72C88-666E-832F-1448-486D52A3E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D6D02C-9453-040B-29AF-C21465B3CB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9C421D-41E2-CC99-8310-C771F0A79742}"/>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6" name="Footer Placeholder 5">
            <a:extLst>
              <a:ext uri="{FF2B5EF4-FFF2-40B4-BE49-F238E27FC236}">
                <a16:creationId xmlns:a16="http://schemas.microsoft.com/office/drawing/2014/main" id="{41C9D960-53E4-A475-F9CA-BC8EAB23B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A7F38-AEA4-93ED-FB2A-C31FD6532AC5}"/>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28297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277F-41FC-243D-58A1-8270FA4997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988AC1-3157-A636-CD44-16841F1BE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A5A0D0-F386-8D00-3B36-C2B16D516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59E623-3187-680A-57AB-7A39DC43DC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5364E3-1346-1E8D-1329-78F053ED81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9A3D9D-577B-DE43-6C83-F860B51C9F2B}"/>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8" name="Footer Placeholder 7">
            <a:extLst>
              <a:ext uri="{FF2B5EF4-FFF2-40B4-BE49-F238E27FC236}">
                <a16:creationId xmlns:a16="http://schemas.microsoft.com/office/drawing/2014/main" id="{10F519DB-ED4F-B7C9-2224-0198E8D10E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82157E-2559-0DD2-81BF-D0BD7D7D375B}"/>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275403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367D-1410-D7B0-DBDA-5B1BFD6561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4C9216-26AE-8E72-8832-8BFC895AB093}"/>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4" name="Footer Placeholder 3">
            <a:extLst>
              <a:ext uri="{FF2B5EF4-FFF2-40B4-BE49-F238E27FC236}">
                <a16:creationId xmlns:a16="http://schemas.microsoft.com/office/drawing/2014/main" id="{F6790BC0-1E4D-A62D-5996-2104E95DBB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4DED5D-E9F5-8D99-1708-CFA48560642E}"/>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39238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BB83A-5469-6FDA-45DF-4F3ABF121450}"/>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3" name="Footer Placeholder 2">
            <a:extLst>
              <a:ext uri="{FF2B5EF4-FFF2-40B4-BE49-F238E27FC236}">
                <a16:creationId xmlns:a16="http://schemas.microsoft.com/office/drawing/2014/main" id="{654427A8-2E9B-163D-C1CC-FC32D4ACB0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E36BF4-AE98-7F41-E1C2-243076C41827}"/>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1991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1EA9-F4A6-483D-48C1-FA5041FAE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65BAFC-46E6-B33A-52E1-7DE1494EA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57AE1F-9149-5F27-6225-51D20597E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A0BBC-18A5-45D4-CFE2-1A66B3753C4D}"/>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6" name="Footer Placeholder 5">
            <a:extLst>
              <a:ext uri="{FF2B5EF4-FFF2-40B4-BE49-F238E27FC236}">
                <a16:creationId xmlns:a16="http://schemas.microsoft.com/office/drawing/2014/main" id="{71A53A38-0229-8BCF-F3E2-21FC824B1B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CBF2BF-CC40-09D8-6752-297B8133A5CF}"/>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242230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C1A7-12A1-C8C8-F091-C4C9996D3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BEB8E4-28F6-7F0C-3757-93F69CC26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6A4632-7316-8E03-7074-066103FE2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27894-12A8-EEC1-F29C-031FF0948F57}"/>
              </a:ext>
            </a:extLst>
          </p:cNvPr>
          <p:cNvSpPr>
            <a:spLocks noGrp="1"/>
          </p:cNvSpPr>
          <p:nvPr>
            <p:ph type="dt" sz="half" idx="10"/>
          </p:nvPr>
        </p:nvSpPr>
        <p:spPr/>
        <p:txBody>
          <a:bodyPr/>
          <a:lstStyle/>
          <a:p>
            <a:fld id="{C65DF7F0-25B2-425C-BCA9-D6F8D023F14B}" type="datetimeFigureOut">
              <a:rPr lang="en-US" smtClean="0"/>
              <a:t>5/12/2025</a:t>
            </a:fld>
            <a:endParaRPr lang="en-US"/>
          </a:p>
        </p:txBody>
      </p:sp>
      <p:sp>
        <p:nvSpPr>
          <p:cNvPr id="6" name="Footer Placeholder 5">
            <a:extLst>
              <a:ext uri="{FF2B5EF4-FFF2-40B4-BE49-F238E27FC236}">
                <a16:creationId xmlns:a16="http://schemas.microsoft.com/office/drawing/2014/main" id="{0D79EF8D-0838-F3F1-DFFA-0272885C8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7C086-7A8C-6C00-FB2C-93A3ED8C0F2A}"/>
              </a:ext>
            </a:extLst>
          </p:cNvPr>
          <p:cNvSpPr>
            <a:spLocks noGrp="1"/>
          </p:cNvSpPr>
          <p:nvPr>
            <p:ph type="sldNum" sz="quarter" idx="12"/>
          </p:nvPr>
        </p:nvSpPr>
        <p:spPr/>
        <p:txBody>
          <a:bodyPr/>
          <a:lstStyle/>
          <a:p>
            <a:fld id="{8B92FD61-549A-4837-A4CE-77AF6DEADD4A}" type="slidenum">
              <a:rPr lang="en-US" smtClean="0"/>
              <a:t>‹#›</a:t>
            </a:fld>
            <a:endParaRPr lang="en-US"/>
          </a:p>
        </p:txBody>
      </p:sp>
    </p:spTree>
    <p:extLst>
      <p:ext uri="{BB962C8B-B14F-4D97-AF65-F5344CB8AC3E}">
        <p14:creationId xmlns:p14="http://schemas.microsoft.com/office/powerpoint/2010/main" val="111965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C69EB2-500C-34D2-2868-4456D5400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726E7D-3022-D4E0-4C8A-D7454CECC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B882C-D4D1-B263-C965-A65E0E2A0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5DF7F0-25B2-425C-BCA9-D6F8D023F14B}" type="datetimeFigureOut">
              <a:rPr lang="en-US" smtClean="0"/>
              <a:t>5/12/2025</a:t>
            </a:fld>
            <a:endParaRPr lang="en-US"/>
          </a:p>
        </p:txBody>
      </p:sp>
      <p:sp>
        <p:nvSpPr>
          <p:cNvPr id="5" name="Footer Placeholder 4">
            <a:extLst>
              <a:ext uri="{FF2B5EF4-FFF2-40B4-BE49-F238E27FC236}">
                <a16:creationId xmlns:a16="http://schemas.microsoft.com/office/drawing/2014/main" id="{5748ECDB-DCE0-DDAB-9CBB-11DC0532CE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9EDEAB-6548-29F0-075B-6E093F54D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92FD61-549A-4837-A4CE-77AF6DEADD4A}" type="slidenum">
              <a:rPr lang="en-US" smtClean="0"/>
              <a:t>‹#›</a:t>
            </a:fld>
            <a:endParaRPr lang="en-US"/>
          </a:p>
        </p:txBody>
      </p:sp>
    </p:spTree>
    <p:extLst>
      <p:ext uri="{BB962C8B-B14F-4D97-AF65-F5344CB8AC3E}">
        <p14:creationId xmlns:p14="http://schemas.microsoft.com/office/powerpoint/2010/main" val="3235003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Skateboarding">
            <a:extLst>
              <a:ext uri="{FF2B5EF4-FFF2-40B4-BE49-F238E27FC236}">
                <a16:creationId xmlns:a16="http://schemas.microsoft.com/office/drawing/2014/main" id="{F92A7194-203B-0B7E-5696-13C1838C66F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7927A-91C8-04ED-580C-385B8CE2507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Subway Surfers</a:t>
            </a:r>
          </a:p>
        </p:txBody>
      </p:sp>
      <p:sp>
        <p:nvSpPr>
          <p:cNvPr id="3" name="Subtitle 2">
            <a:extLst>
              <a:ext uri="{FF2B5EF4-FFF2-40B4-BE49-F238E27FC236}">
                <a16:creationId xmlns:a16="http://schemas.microsoft.com/office/drawing/2014/main" id="{9AE9856E-6B89-CD3A-8112-CEFF27B19D8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Winston Roller</a:t>
            </a:r>
          </a:p>
        </p:txBody>
      </p:sp>
    </p:spTree>
    <p:extLst>
      <p:ext uri="{BB962C8B-B14F-4D97-AF65-F5344CB8AC3E}">
        <p14:creationId xmlns:p14="http://schemas.microsoft.com/office/powerpoint/2010/main" val="33716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B497-6BBD-722A-7306-38CD437FB3BC}"/>
              </a:ext>
            </a:extLst>
          </p:cNvPr>
          <p:cNvSpPr>
            <a:spLocks noGrp="1"/>
          </p:cNvSpPr>
          <p:nvPr>
            <p:ph type="title"/>
          </p:nvPr>
        </p:nvSpPr>
        <p:spPr>
          <a:xfrm>
            <a:off x="838200" y="365126"/>
            <a:ext cx="10515600" cy="1016000"/>
          </a:xfrm>
        </p:spPr>
        <p:txBody>
          <a:bodyPr/>
          <a:lstStyle/>
          <a:p>
            <a:r>
              <a:rPr lang="en-US" dirty="0"/>
              <a:t>Objective</a:t>
            </a:r>
          </a:p>
        </p:txBody>
      </p:sp>
      <p:sp>
        <p:nvSpPr>
          <p:cNvPr id="3" name="Content Placeholder 2">
            <a:extLst>
              <a:ext uri="{FF2B5EF4-FFF2-40B4-BE49-F238E27FC236}">
                <a16:creationId xmlns:a16="http://schemas.microsoft.com/office/drawing/2014/main" id="{BD6BB117-60FA-B95D-FA59-D7FF45008B8A}"/>
              </a:ext>
            </a:extLst>
          </p:cNvPr>
          <p:cNvSpPr>
            <a:spLocks noGrp="1"/>
          </p:cNvSpPr>
          <p:nvPr>
            <p:ph idx="1"/>
          </p:nvPr>
        </p:nvSpPr>
        <p:spPr>
          <a:xfrm>
            <a:off x="838200" y="1533525"/>
            <a:ext cx="10515600" cy="4643438"/>
          </a:xfrm>
        </p:spPr>
        <p:txBody>
          <a:bodyPr/>
          <a:lstStyle/>
          <a:p>
            <a:pPr marL="0" indent="0">
              <a:buNone/>
            </a:pPr>
            <a:r>
              <a:rPr lang="en-US" dirty="0"/>
              <a:t>	The goal of this project was the recreate the game Subway Surfers using digital logic. You move along the bottom row of a 4x4 LED display and dodge obstacles coming down at you by moving left and right and collect coins to increase your score. The obstacle and coin placements would be predetermined. The game also loops, so you could go forever if you don’t lose by colliding with an obstacle.</a:t>
            </a:r>
          </a:p>
          <a:p>
            <a:pPr marL="0" indent="0">
              <a:buNone/>
            </a:pPr>
            <a:r>
              <a:rPr lang="en-US" dirty="0"/>
              <a:t>	What the project does currently is everything above except the point system. You can move around and dodge obstacles but there are no coins or a score.</a:t>
            </a:r>
          </a:p>
        </p:txBody>
      </p:sp>
    </p:spTree>
    <p:extLst>
      <p:ext uri="{BB962C8B-B14F-4D97-AF65-F5344CB8AC3E}">
        <p14:creationId xmlns:p14="http://schemas.microsoft.com/office/powerpoint/2010/main" val="355794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99FA6-6A27-8E9F-E0DF-4EB59C6D0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88253-C43B-50FC-22EB-17E6D3E423C0}"/>
              </a:ext>
            </a:extLst>
          </p:cNvPr>
          <p:cNvSpPr>
            <a:spLocks noGrp="1"/>
          </p:cNvSpPr>
          <p:nvPr>
            <p:ph type="title"/>
          </p:nvPr>
        </p:nvSpPr>
        <p:spPr>
          <a:xfrm>
            <a:off x="838200" y="365126"/>
            <a:ext cx="10515600" cy="1016000"/>
          </a:xfrm>
        </p:spPr>
        <p:txBody>
          <a:bodyPr/>
          <a:lstStyle/>
          <a:p>
            <a:r>
              <a:rPr lang="en-US" dirty="0"/>
              <a:t>Instructions</a:t>
            </a:r>
          </a:p>
        </p:txBody>
      </p:sp>
      <p:sp>
        <p:nvSpPr>
          <p:cNvPr id="3" name="Content Placeholder 2">
            <a:extLst>
              <a:ext uri="{FF2B5EF4-FFF2-40B4-BE49-F238E27FC236}">
                <a16:creationId xmlns:a16="http://schemas.microsoft.com/office/drawing/2014/main" id="{D1426402-5C5F-B780-1044-B960A9F8E274}"/>
              </a:ext>
            </a:extLst>
          </p:cNvPr>
          <p:cNvSpPr>
            <a:spLocks noGrp="1"/>
          </p:cNvSpPr>
          <p:nvPr>
            <p:ph idx="1"/>
          </p:nvPr>
        </p:nvSpPr>
        <p:spPr>
          <a:xfrm>
            <a:off x="838200" y="1533525"/>
            <a:ext cx="10515600" cy="4643438"/>
          </a:xfrm>
        </p:spPr>
        <p:txBody>
          <a:bodyPr>
            <a:normAutofit lnSpcReduction="10000"/>
          </a:bodyPr>
          <a:lstStyle/>
          <a:p>
            <a:pPr marL="0" indent="0">
              <a:buNone/>
            </a:pPr>
            <a:r>
              <a:rPr lang="en-US" dirty="0"/>
              <a:t>There are 3 usable buttons for the game. The left most button  (button with the brown wire) is the start button. The buttons that move you left and right are the last 2 buttons from the start button. You first must click the start button and initialize the game by loading the player and starting the timer for the obstacles. Once you start you can use the left and right buttons to move around. You must be careful, as if you move to far to the left or right you get eaten by a dragon and you must reset the game by clicking the start button. The player is represented as a green LED along the bottom row and the obstacles are represented as red LEDs. So your goal is to make the green LED dodge the red LEDs. If you collide with a red LED, you will lose the game, and it will reset.</a:t>
            </a:r>
          </a:p>
        </p:txBody>
      </p:sp>
    </p:spTree>
    <p:extLst>
      <p:ext uri="{BB962C8B-B14F-4D97-AF65-F5344CB8AC3E}">
        <p14:creationId xmlns:p14="http://schemas.microsoft.com/office/powerpoint/2010/main" val="1690727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4707D-24C6-5F93-E19D-77C3DFE2B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1E988-605B-D007-F8B3-4CA985F6BDB6}"/>
              </a:ext>
            </a:extLst>
          </p:cNvPr>
          <p:cNvSpPr>
            <a:spLocks noGrp="1"/>
          </p:cNvSpPr>
          <p:nvPr>
            <p:ph type="title"/>
          </p:nvPr>
        </p:nvSpPr>
        <p:spPr/>
        <p:txBody>
          <a:bodyPr/>
          <a:lstStyle/>
          <a:p>
            <a:r>
              <a:rPr lang="en-US" dirty="0"/>
              <a:t>What’s built Block Diagram</a:t>
            </a:r>
          </a:p>
        </p:txBody>
      </p:sp>
      <p:pic>
        <p:nvPicPr>
          <p:cNvPr id="6" name="Content Placeholder 5" descr="A black background with white rectangles&#10;&#10;AI-generated content may be incorrect.">
            <a:extLst>
              <a:ext uri="{FF2B5EF4-FFF2-40B4-BE49-F238E27FC236}">
                <a16:creationId xmlns:a16="http://schemas.microsoft.com/office/drawing/2014/main" id="{4893F6AF-5494-B8C4-BBD6-5B9F36CF9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612" y="2577306"/>
            <a:ext cx="7724775" cy="2847975"/>
          </a:xfrm>
        </p:spPr>
      </p:pic>
    </p:spTree>
    <p:extLst>
      <p:ext uri="{BB962C8B-B14F-4D97-AF65-F5344CB8AC3E}">
        <p14:creationId xmlns:p14="http://schemas.microsoft.com/office/powerpoint/2010/main" val="35132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BB2ED-F206-1D64-818C-059A97268000}"/>
              </a:ext>
            </a:extLst>
          </p:cNvPr>
          <p:cNvSpPr>
            <a:spLocks noGrp="1"/>
          </p:cNvSpPr>
          <p:nvPr>
            <p:ph type="title"/>
          </p:nvPr>
        </p:nvSpPr>
        <p:spPr/>
        <p:txBody>
          <a:bodyPr/>
          <a:lstStyle/>
          <a:p>
            <a:r>
              <a:rPr lang="en-US" dirty="0"/>
              <a:t>Goal Block Diagram</a:t>
            </a:r>
          </a:p>
        </p:txBody>
      </p:sp>
      <p:pic>
        <p:nvPicPr>
          <p:cNvPr id="7" name="Content Placeholder 6" descr="A screenshot of a computer screen&#10;&#10;AI-generated content may be incorrect.">
            <a:extLst>
              <a:ext uri="{FF2B5EF4-FFF2-40B4-BE49-F238E27FC236}">
                <a16:creationId xmlns:a16="http://schemas.microsoft.com/office/drawing/2014/main" id="{A385478A-420B-6324-8EF0-DB108D41DE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612" y="1948656"/>
            <a:ext cx="7724775" cy="4105275"/>
          </a:xfrm>
        </p:spPr>
      </p:pic>
    </p:spTree>
    <p:extLst>
      <p:ext uri="{BB962C8B-B14F-4D97-AF65-F5344CB8AC3E}">
        <p14:creationId xmlns:p14="http://schemas.microsoft.com/office/powerpoint/2010/main" val="4427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B7FD-1ACF-6810-35B7-41B434658F57}"/>
              </a:ext>
            </a:extLst>
          </p:cNvPr>
          <p:cNvSpPr>
            <a:spLocks noGrp="1"/>
          </p:cNvSpPr>
          <p:nvPr>
            <p:ph type="title"/>
          </p:nvPr>
        </p:nvSpPr>
        <p:spPr/>
        <p:txBody>
          <a:bodyPr/>
          <a:lstStyle/>
          <a:p>
            <a:r>
              <a:rPr lang="en-US" dirty="0"/>
              <a:t>Schematic</a:t>
            </a:r>
          </a:p>
        </p:txBody>
      </p:sp>
      <p:sp>
        <p:nvSpPr>
          <p:cNvPr id="3" name="Content Placeholder 2">
            <a:extLst>
              <a:ext uri="{FF2B5EF4-FFF2-40B4-BE49-F238E27FC236}">
                <a16:creationId xmlns:a16="http://schemas.microsoft.com/office/drawing/2014/main" id="{45E22D68-412C-12F8-3D3E-DB52175EA8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77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1D46-64A0-3A55-0BA8-726901DE6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5711E-FD5E-15B6-DF15-2E2A30165892}"/>
              </a:ext>
            </a:extLst>
          </p:cNvPr>
          <p:cNvSpPr>
            <a:spLocks noGrp="1"/>
          </p:cNvSpPr>
          <p:nvPr>
            <p:ph type="title"/>
          </p:nvPr>
        </p:nvSpPr>
        <p:spPr>
          <a:xfrm>
            <a:off x="838200" y="365126"/>
            <a:ext cx="10515600" cy="1016000"/>
          </a:xfrm>
        </p:spPr>
        <p:txBody>
          <a:bodyPr/>
          <a:lstStyle/>
          <a:p>
            <a:r>
              <a:rPr lang="en-US" dirty="0"/>
              <a:t>Design</a:t>
            </a:r>
          </a:p>
        </p:txBody>
      </p:sp>
      <p:sp>
        <p:nvSpPr>
          <p:cNvPr id="3" name="Content Placeholder 2">
            <a:extLst>
              <a:ext uri="{FF2B5EF4-FFF2-40B4-BE49-F238E27FC236}">
                <a16:creationId xmlns:a16="http://schemas.microsoft.com/office/drawing/2014/main" id="{229C84E8-694D-565A-9E85-396DECAFA303}"/>
              </a:ext>
            </a:extLst>
          </p:cNvPr>
          <p:cNvSpPr>
            <a:spLocks noGrp="1"/>
          </p:cNvSpPr>
          <p:nvPr>
            <p:ph idx="1"/>
          </p:nvPr>
        </p:nvSpPr>
        <p:spPr>
          <a:xfrm>
            <a:off x="838200" y="1533525"/>
            <a:ext cx="10515600" cy="4643438"/>
          </a:xfrm>
        </p:spPr>
        <p:txBody>
          <a:bodyPr/>
          <a:lstStyle/>
          <a:p>
            <a:pPr marL="0" indent="0">
              <a:buNone/>
            </a:pPr>
            <a:r>
              <a:rPr lang="en-US" dirty="0"/>
              <a:t> For the player to move, I needed 2 buttons. One to move left and one to move right. These need to control </a:t>
            </a:r>
            <a:r>
              <a:rPr lang="en-US"/>
              <a:t>the S</a:t>
            </a:r>
            <a:endParaRPr lang="en-US" dirty="0"/>
          </a:p>
        </p:txBody>
      </p:sp>
    </p:spTree>
    <p:extLst>
      <p:ext uri="{BB962C8B-B14F-4D97-AF65-F5344CB8AC3E}">
        <p14:creationId xmlns:p14="http://schemas.microsoft.com/office/powerpoint/2010/main" val="820186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321</Words>
  <Application>Microsoft Office PowerPoint</Application>
  <PresentationFormat>Widescreen</PresentationFormat>
  <Paragraphs>12</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Subway Surfers</vt:lpstr>
      <vt:lpstr>Objective</vt:lpstr>
      <vt:lpstr>Instructions</vt:lpstr>
      <vt:lpstr>What’s built Block Diagram</vt:lpstr>
      <vt:lpstr>Goal Block Diagram</vt:lpstr>
      <vt:lpstr>Schematic</vt:lpstr>
      <vt:lpstr>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Winston Roller</dc:creator>
  <cp:lastModifiedBy>Winston Roller</cp:lastModifiedBy>
  <cp:revision>6</cp:revision>
  <dcterms:created xsi:type="dcterms:W3CDTF">2025-05-11T23:09:08Z</dcterms:created>
  <dcterms:modified xsi:type="dcterms:W3CDTF">2025-05-12T17:16:01Z</dcterms:modified>
</cp:coreProperties>
</file>